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64" r:id="rId6"/>
    <p:sldId id="278" r:id="rId7"/>
    <p:sldId id="257" r:id="rId8"/>
    <p:sldId id="271" r:id="rId9"/>
    <p:sldId id="258" r:id="rId10"/>
    <p:sldId id="275" r:id="rId11"/>
    <p:sldId id="279" r:id="rId12"/>
    <p:sldId id="259" r:id="rId13"/>
    <p:sldId id="276" r:id="rId14"/>
    <p:sldId id="260" r:id="rId15"/>
    <p:sldId id="280" r:id="rId16"/>
    <p:sldId id="277" r:id="rId17"/>
    <p:sldId id="261" r:id="rId18"/>
    <p:sldId id="281" r:id="rId19"/>
    <p:sldId id="262" r:id="rId20"/>
    <p:sldId id="263" r:id="rId21"/>
    <p:sldId id="265" r:id="rId22"/>
    <p:sldId id="267" r:id="rId23"/>
    <p:sldId id="268" r:id="rId24"/>
    <p:sldId id="269" r:id="rId25"/>
    <p:sldId id="270" r:id="rId26"/>
    <p:sldId id="272" r:id="rId27"/>
    <p:sldId id="273" r:id="rId28"/>
    <p:sldId id="27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46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51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45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13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522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8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34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84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6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52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577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20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539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52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35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517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60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3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558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409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675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623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944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028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310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234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950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6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5904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238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924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521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9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0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20.10.2013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65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Антикоррупционное воспитание в  МБОУ СОШ №3 </a:t>
            </a:r>
            <a:r>
              <a:rPr lang="ru-RU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г.Мамадыш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0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Родительское собрание</a:t>
            </a:r>
            <a:br>
              <a:rPr lang="ru-RU" dirty="0" smtClean="0"/>
            </a:br>
            <a:r>
              <a:rPr lang="ru-RU" dirty="0" smtClean="0"/>
              <a:t>23.11.2012</a:t>
            </a:r>
            <a:endParaRPr lang="ru-RU" dirty="0"/>
          </a:p>
        </p:txBody>
      </p:sp>
      <p:pic>
        <p:nvPicPr>
          <p:cNvPr id="1026" name="Picture 2" descr="C:\Users\Роза\Desktop\Фото школы №3\родительское собрание 23.112012\DSCN0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65412"/>
            <a:ext cx="7920880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59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bg1"/>
                </a:solidFill>
                <a:effectLst/>
              </a:rPr>
              <a:t>Деловая игра в 5б классе </a:t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sz="3200" dirty="0">
                <a:solidFill>
                  <a:schemeClr val="bg1"/>
                </a:solidFill>
                <a:effectLst/>
              </a:rPr>
              <a:t>Мы против коррупции» 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3200" dirty="0">
                <a:solidFill>
                  <a:schemeClr val="bg1"/>
                </a:solidFill>
                <a:effectLst/>
              </a:rPr>
              <a:t>учитель </a:t>
            </a:r>
            <a:r>
              <a:rPr lang="ru-RU" sz="3200" dirty="0" err="1">
                <a:solidFill>
                  <a:schemeClr val="bg1"/>
                </a:solidFill>
                <a:effectLst/>
              </a:rPr>
              <a:t>Фатхутдинова</a:t>
            </a:r>
            <a:r>
              <a:rPr lang="ru-RU" sz="3200" dirty="0">
                <a:solidFill>
                  <a:schemeClr val="bg1"/>
                </a:solidFill>
                <a:effectLst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Ф.В</a:t>
            </a:r>
            <a:r>
              <a:rPr lang="ru-RU" sz="3200" dirty="0">
                <a:solidFill>
                  <a:schemeClr val="bg1"/>
                </a:solidFill>
                <a:effectLst/>
              </a:rPr>
              <a:t/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C:\Users\Роза\Desktop\Фото школы №3\Коррупция уроки\DSCN02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416824" cy="5040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82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3578"/>
            <a:ext cx="7848872" cy="626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848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Акция «Мое Общественное Мнение»  /</a:t>
            </a:r>
            <a:r>
              <a:rPr lang="ru-RU" dirty="0" smtClean="0"/>
              <a:t>перед общешкольным родительским собранием 1-10 </a:t>
            </a:r>
            <a:r>
              <a:rPr lang="ru-RU" dirty="0" err="1"/>
              <a:t>кл</a:t>
            </a:r>
            <a:r>
              <a:rPr lang="ru-RU" dirty="0"/>
              <a:t>/</a:t>
            </a:r>
          </a:p>
        </p:txBody>
      </p:sp>
      <p:pic>
        <p:nvPicPr>
          <p:cNvPr id="2050" name="Picture 2" descr="C:\Users\Роза\Desktop\Фото школы №3\родительское собрание 23.112012\DSCN02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6768752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03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tx1"/>
                </a:solidFill>
                <a:effectLst/>
              </a:rPr>
              <a:t>«Коррупция в России и мире»</a:t>
            </a:r>
            <a:r>
              <a:rPr lang="ru-RU" dirty="0">
                <a:solidFill>
                  <a:schemeClr val="tx1"/>
                </a:solidFill>
                <a:effectLst/>
              </a:rPr>
              <a:t> </a:t>
            </a:r>
            <a:r>
              <a:rPr lang="ru-RU" b="0" dirty="0">
                <a:solidFill>
                  <a:schemeClr val="tx1"/>
                </a:solidFill>
                <a:effectLst/>
              </a:rPr>
              <a:t>урок в  6 а </a:t>
            </a:r>
            <a:r>
              <a:rPr lang="ru-RU" b="0" dirty="0" err="1">
                <a:solidFill>
                  <a:schemeClr val="tx1"/>
                </a:solidFill>
                <a:effectLst/>
              </a:rPr>
              <a:t>кл</a:t>
            </a:r>
            <a:r>
              <a:rPr lang="ru-RU" b="0" dirty="0" smtClean="0">
                <a:solidFill>
                  <a:schemeClr val="tx1"/>
                </a:solidFill>
                <a:effectLst/>
              </a:rPr>
              <a:t>.</a:t>
            </a:r>
            <a:br>
              <a:rPr lang="ru-RU" b="0" dirty="0" smtClean="0">
                <a:solidFill>
                  <a:schemeClr val="tx1"/>
                </a:solidFill>
                <a:effectLst/>
              </a:rPr>
            </a:br>
            <a:r>
              <a:rPr lang="ru-RU" b="0" dirty="0" smtClean="0">
                <a:solidFill>
                  <a:schemeClr val="tx1"/>
                </a:solidFill>
                <a:effectLst/>
              </a:rPr>
              <a:t>- </a:t>
            </a:r>
            <a:r>
              <a:rPr lang="ru-RU" b="0" dirty="0">
                <a:solidFill>
                  <a:schemeClr val="tx1"/>
                </a:solidFill>
                <a:effectLst/>
              </a:rPr>
              <a:t>учитель Егорова Р.П</a:t>
            </a:r>
            <a:r>
              <a:rPr lang="ru-RU" dirty="0">
                <a:solidFill>
                  <a:schemeClr val="tx1"/>
                </a:solidFill>
                <a:effectLst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C:\Users\Роза\Desktop\Фото школы №3\Коррупция уроки\DSCN02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912768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93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28801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«Коррупция- это подкуп (взятка), а равно любое иное поведение в отношении лиц, наделенных полномочиями в государственном  и частном секторе, независимого агента, либо других отношений такого рода, и имеет целью получение каких бы то ни было ненадлежащих преимуществ для себя и иных лиц</a:t>
            </a:r>
            <a:r>
              <a:rPr lang="ru-RU" sz="2800" b="1" dirty="0" smtClean="0">
                <a:solidFill>
                  <a:prstClr val="black"/>
                </a:solidFill>
              </a:rPr>
              <a:t>».</a:t>
            </a:r>
          </a:p>
          <a:p>
            <a:pPr algn="r"/>
            <a:r>
              <a:rPr lang="ru-RU" dirty="0" smtClean="0">
                <a:solidFill>
                  <a:prstClr val="black"/>
                </a:solidFill>
              </a:rPr>
              <a:t>Из  </a:t>
            </a:r>
            <a:r>
              <a:rPr lang="ru-RU" dirty="0">
                <a:solidFill>
                  <a:prstClr val="black"/>
                </a:solidFill>
              </a:rPr>
              <a:t>Резолюции Парламентской ассамблеи  СЕ «Декларация о полиции» от 8 мая 1979 года. 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Picture 6" descr="j02331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3508"/>
            <a:ext cx="1728192" cy="109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370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41" y="490527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900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«Стоп коррупция!» 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урок в 5а </a:t>
            </a:r>
            <a:r>
              <a:rPr lang="ru-RU" sz="4400" dirty="0" err="1">
                <a:effectLst/>
                <a:latin typeface="Times New Roman"/>
                <a:ea typeface="Calibri"/>
                <a:cs typeface="Times New Roman"/>
              </a:rPr>
              <a:t>кл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, учитель </a:t>
            </a:r>
            <a:r>
              <a:rPr lang="ru-RU" sz="4400" dirty="0" err="1">
                <a:effectLst/>
                <a:latin typeface="Times New Roman"/>
                <a:ea typeface="Calibri"/>
                <a:cs typeface="Times New Roman"/>
              </a:rPr>
              <a:t>Мубаракова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 Р.М.</a:t>
            </a:r>
            <a:r>
              <a:rPr lang="ru-RU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1026" name="Picture 2" descr="C:\Users\Роза\Desktop\Фото школы №3\Коррупция уроки\DSCN02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75551"/>
            <a:ext cx="6480720" cy="467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5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 «Против </a:t>
            </a:r>
            <a:r>
              <a:rPr lang="ru-RU" dirty="0" err="1" smtClean="0"/>
              <a:t>коррупции»в</a:t>
            </a:r>
            <a:r>
              <a:rPr lang="ru-RU" dirty="0" smtClean="0"/>
              <a:t> 4 </a:t>
            </a:r>
            <a:r>
              <a:rPr lang="ru-RU" dirty="0" err="1" smtClean="0"/>
              <a:t>кл</a:t>
            </a:r>
            <a:r>
              <a:rPr lang="ru-RU" dirty="0" smtClean="0"/>
              <a:t>, учитель </a:t>
            </a:r>
            <a:br>
              <a:rPr lang="ru-RU" dirty="0" smtClean="0"/>
            </a:br>
            <a:r>
              <a:rPr lang="ru-RU" dirty="0" smtClean="0"/>
              <a:t>Потапова С.Н.</a:t>
            </a:r>
            <a:endParaRPr lang="ru-RU" dirty="0"/>
          </a:p>
        </p:txBody>
      </p:sp>
      <p:pic>
        <p:nvPicPr>
          <p:cNvPr id="2050" name="Picture 2" descr="C:\Users\Роза\Desktop\Фото школы №3\Коррупция уроки\DSCN0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759108"/>
            <a:ext cx="6517625" cy="447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3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dirty="0" err="1"/>
              <a:t>Противодйствие</a:t>
            </a:r>
            <a:r>
              <a:rPr lang="ru-RU" dirty="0"/>
              <a:t> коррупции и антикоррупционная политика» -  7а </a:t>
            </a:r>
            <a:r>
              <a:rPr lang="ru-RU" dirty="0" err="1"/>
              <a:t>кл</a:t>
            </a:r>
            <a:r>
              <a:rPr lang="ru-RU" dirty="0"/>
              <a:t>, Чернышева Е.А.</a:t>
            </a:r>
          </a:p>
        </p:txBody>
      </p:sp>
      <p:pic>
        <p:nvPicPr>
          <p:cNvPr id="3074" name="Picture 2" descr="C:\Users\Роза\Desktop\Фото школы №3\Коррупция уроки\DSCN0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50907"/>
            <a:ext cx="7344816" cy="492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36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chemeClr val="tx1"/>
                </a:solidFill>
              </a:rPr>
              <a:t>Урок </a:t>
            </a:r>
            <a:r>
              <a:rPr lang="ru-RU" sz="4900" dirty="0">
                <a:solidFill>
                  <a:schemeClr val="tx1"/>
                </a:solidFill>
              </a:rPr>
              <a:t>« Коррупции- бой!»  </a:t>
            </a:r>
            <a:r>
              <a:rPr lang="ru-RU" sz="4900" dirty="0" smtClean="0">
                <a:solidFill>
                  <a:schemeClr val="tx1"/>
                </a:solidFill>
              </a:rPr>
              <a:t/>
            </a:r>
            <a:br>
              <a:rPr lang="ru-RU" sz="4900" dirty="0" smtClean="0">
                <a:solidFill>
                  <a:schemeClr val="tx1"/>
                </a:solidFill>
              </a:rPr>
            </a:br>
            <a:r>
              <a:rPr lang="ru-RU" dirty="0" smtClean="0"/>
              <a:t>6а </a:t>
            </a:r>
            <a:r>
              <a:rPr lang="ru-RU" dirty="0" err="1"/>
              <a:t>кл</a:t>
            </a:r>
            <a:r>
              <a:rPr lang="ru-RU" dirty="0"/>
              <a:t>- </a:t>
            </a:r>
            <a:r>
              <a:rPr lang="ru-RU" dirty="0" err="1"/>
              <a:t>Зинкатова</a:t>
            </a:r>
            <a:r>
              <a:rPr lang="ru-RU" dirty="0"/>
              <a:t> </a:t>
            </a:r>
            <a:r>
              <a:rPr lang="ru-RU" dirty="0" smtClean="0"/>
              <a:t>Р.С</a:t>
            </a:r>
            <a:r>
              <a:rPr lang="ru-RU" dirty="0"/>
              <a:t>.</a:t>
            </a:r>
          </a:p>
        </p:txBody>
      </p:sp>
      <p:pic>
        <p:nvPicPr>
          <p:cNvPr id="5122" name="Picture 2" descr="C:\Users\Роза\Desktop\Фото школы №3\Коррупция уроки\DSCN0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416824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1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>
              <a:buNone/>
            </a:pPr>
            <a:r>
              <a:rPr lang="ru-RU" sz="5400" dirty="0" smtClean="0"/>
              <a:t>Основной </a:t>
            </a:r>
            <a:r>
              <a:rPr lang="ru-RU" sz="5400" dirty="0"/>
              <a:t>целью антикоррупционного воспитания является формирование гражданского сознания</a:t>
            </a:r>
          </a:p>
        </p:txBody>
      </p:sp>
    </p:spTree>
    <p:extLst>
      <p:ext uri="{BB962C8B-B14F-4D97-AF65-F5344CB8AC3E}">
        <p14:creationId xmlns:p14="http://schemas.microsoft.com/office/powerpoint/2010/main" val="42596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оза\Desktop\Фото школы №3\Коррупция уроки\DSCN02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68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438" y="17734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 </a:t>
            </a:r>
            <a:r>
              <a:rPr lang="ru-RU" sz="4400" dirty="0" smtClean="0">
                <a:solidFill>
                  <a:schemeClr val="tx1"/>
                </a:solidFill>
              </a:rPr>
              <a:t>«Противодействие коррупции»</a:t>
            </a:r>
            <a:r>
              <a:rPr lang="ru-RU" dirty="0" smtClean="0"/>
              <a:t> в 10 </a:t>
            </a:r>
            <a:r>
              <a:rPr lang="ru-RU" dirty="0" err="1" smtClean="0"/>
              <a:t>кл</a:t>
            </a:r>
            <a:r>
              <a:rPr lang="ru-RU" dirty="0" smtClean="0"/>
              <a:t>, учитель Ахметова Р.И.</a:t>
            </a:r>
            <a:endParaRPr lang="ru-RU" dirty="0"/>
          </a:p>
        </p:txBody>
      </p:sp>
      <p:pic>
        <p:nvPicPr>
          <p:cNvPr id="9218" name="Picture 2" descr="C:\Users\Роза\Desktop\Фото школы №3\Коррупция уроки\DSCN0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272808" cy="476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10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в 8а </a:t>
            </a:r>
            <a:r>
              <a:rPr lang="ru-RU" dirty="0" err="1" smtClean="0"/>
              <a:t>кл</a:t>
            </a:r>
            <a:r>
              <a:rPr lang="ru-RU" dirty="0" smtClean="0"/>
              <a:t>., </a:t>
            </a:r>
            <a:r>
              <a:rPr lang="ru-RU" dirty="0" err="1" smtClean="0"/>
              <a:t>Строкина</a:t>
            </a:r>
            <a:r>
              <a:rPr lang="ru-RU" dirty="0" smtClean="0"/>
              <a:t> Е.Г.</a:t>
            </a:r>
            <a:endParaRPr lang="ru-RU" dirty="0"/>
          </a:p>
        </p:txBody>
      </p:sp>
      <p:pic>
        <p:nvPicPr>
          <p:cNvPr id="7170" name="Picture 2" descr="C:\Users\Роза\Desktop\Фото школы №3\Коррупция уроки\DSCN02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6802"/>
            <a:ext cx="7848872" cy="521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07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во 2 </a:t>
            </a:r>
            <a:r>
              <a:rPr lang="ru-RU" dirty="0" err="1" smtClean="0"/>
              <a:t>кл</a:t>
            </a:r>
            <a:r>
              <a:rPr lang="ru-RU" dirty="0" smtClean="0"/>
              <a:t>, </a:t>
            </a:r>
            <a:r>
              <a:rPr lang="ru-RU" dirty="0" err="1" smtClean="0"/>
              <a:t>Фазлыева</a:t>
            </a:r>
            <a:r>
              <a:rPr lang="ru-RU" dirty="0" smtClean="0"/>
              <a:t> Г.М.</a:t>
            </a:r>
            <a:endParaRPr lang="ru-RU" dirty="0"/>
          </a:p>
        </p:txBody>
      </p:sp>
      <p:pic>
        <p:nvPicPr>
          <p:cNvPr id="10242" name="Picture 2" descr="C:\Users\Роза\Desktop\Фото школы №3\Коррупция уроки\DSCN02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0748"/>
            <a:ext cx="7560840" cy="569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5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в 3 </a:t>
            </a:r>
            <a:r>
              <a:rPr lang="ru-RU" dirty="0" err="1" smtClean="0"/>
              <a:t>кл</a:t>
            </a:r>
            <a:r>
              <a:rPr lang="ru-RU" dirty="0" smtClean="0"/>
              <a:t>, </a:t>
            </a:r>
            <a:r>
              <a:rPr lang="ru-RU" dirty="0" err="1" smtClean="0"/>
              <a:t>Нигматзянова</a:t>
            </a:r>
            <a:r>
              <a:rPr lang="ru-RU" dirty="0" smtClean="0"/>
              <a:t> Р.Х</a:t>
            </a:r>
            <a:endParaRPr lang="ru-RU" dirty="0"/>
          </a:p>
        </p:txBody>
      </p:sp>
      <p:pic>
        <p:nvPicPr>
          <p:cNvPr id="11266" name="Picture 2" descr="C:\Users\Роза\Desktop\Фото школы №3\Коррупция уроки\DSCN0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9288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5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Роза\Desktop\Фото школы №3\Коррупция уроки\DSCN02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28801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«Коррупция- это подкуп (взятка), а равно любое иное поведение в отношении лиц, наделенных полномочиями в государственном  и частном секторе, независимого агента, либо других отношений такого рода, и имеет целью получение каких бы то ни было ненадлежащих преимуществ для себя и иных лиц</a:t>
            </a:r>
            <a:r>
              <a:rPr lang="ru-RU" sz="2800" b="1" dirty="0" smtClean="0">
                <a:solidFill>
                  <a:prstClr val="black"/>
                </a:solidFill>
              </a:rPr>
              <a:t>».</a:t>
            </a:r>
          </a:p>
          <a:p>
            <a:pPr algn="r"/>
            <a:r>
              <a:rPr lang="ru-RU" dirty="0" smtClean="0">
                <a:solidFill>
                  <a:prstClr val="black"/>
                </a:solidFill>
              </a:rPr>
              <a:t>Из  </a:t>
            </a:r>
            <a:r>
              <a:rPr lang="ru-RU" dirty="0">
                <a:solidFill>
                  <a:prstClr val="black"/>
                </a:solidFill>
              </a:rPr>
              <a:t>Резолюции Парламентской ассамблеи  СЕ «Декларация о полиции» от 8 мая 1979 года. 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Picture 6" descr="j02331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3508"/>
            <a:ext cx="1728192" cy="109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25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/>
              <a:t>Выставка рисунков</a:t>
            </a:r>
            <a:br>
              <a:rPr lang="ru-RU" sz="6000" dirty="0" smtClean="0"/>
            </a:br>
            <a:r>
              <a:rPr lang="ru-RU" sz="5400" dirty="0">
                <a:solidFill>
                  <a:schemeClr val="bg1"/>
                </a:solidFill>
                <a:effectLst/>
              </a:rPr>
              <a:t>«Мы против коррупции!».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DSCN024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813690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114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оза\Desktop\Фото школы №3\Коррупция уроки\DSCN02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60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274838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Антикоррупционное   воспитание  в школе  </a:t>
            </a:r>
            <a:r>
              <a:rPr lang="ru-RU" sz="3200" b="1" dirty="0" smtClean="0">
                <a:solidFill>
                  <a:schemeClr val="bg1"/>
                </a:solidFill>
              </a:rPr>
              <a:t> направлено  на  формирование  у учащихся негативного отношения к коррупционному поведению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К</a:t>
            </a:r>
            <a:r>
              <a:rPr lang="ru-RU" dirty="0" smtClean="0">
                <a:effectLst/>
              </a:rPr>
              <a:t>онкурс </a:t>
            </a:r>
            <a:r>
              <a:rPr lang="ru-RU" dirty="0">
                <a:effectLst/>
              </a:rPr>
              <a:t>сочинений учащихся «Нет коррупции!».</a:t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2050" name="Picture 2" descr="C:\Users\Роза\Desktop\Фото школы №3\Коррупция уроки\DSCN02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40768"/>
            <a:ext cx="6768752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43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етодические рекоменд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08720"/>
            <a:ext cx="165735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2536" y="1700808"/>
            <a:ext cx="8892480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Федеральный закон  №273 «О противодействии коррупции» от 25 декабря 2008г.</a:t>
            </a:r>
          </a:p>
        </p:txBody>
      </p:sp>
    </p:spTree>
    <p:extLst>
      <p:ext uri="{BB962C8B-B14F-4D97-AF65-F5344CB8AC3E}">
        <p14:creationId xmlns:p14="http://schemas.microsoft.com/office/powerpoint/2010/main" val="60096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</a:rPr>
              <a:t>Беседа 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зав. РОО</a:t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effectLst/>
              </a:rPr>
              <a:t>Фаизова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3200" dirty="0">
                <a:solidFill>
                  <a:schemeClr val="bg1"/>
                </a:solidFill>
                <a:effectLst/>
              </a:rPr>
              <a:t>В.Н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. </a:t>
            </a:r>
            <a:r>
              <a:rPr lang="ru-RU" sz="3200" dirty="0">
                <a:solidFill>
                  <a:schemeClr val="bg1"/>
                </a:solidFill>
                <a:effectLst/>
              </a:rPr>
              <a:t>с учащимися по 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теме:</a:t>
            </a:r>
            <a:r>
              <a:rPr lang="ru-RU" sz="3200" dirty="0">
                <a:solidFill>
                  <a:schemeClr val="bg1"/>
                </a:solidFill>
                <a:effectLst/>
              </a:rPr>
              <a:t/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r>
              <a:rPr lang="ru-RU" sz="3600" dirty="0">
                <a:solidFill>
                  <a:schemeClr val="bg1"/>
                </a:solidFill>
                <a:effectLst/>
              </a:rPr>
              <a:t>«Скажем коррупции - «Нет!»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34481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8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286</Words>
  <Application>Microsoft Office PowerPoint</Application>
  <PresentationFormat>Экран (4:3)</PresentationFormat>
  <Paragraphs>23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Апекс</vt:lpstr>
      <vt:lpstr>Исполнительная</vt:lpstr>
      <vt:lpstr>1_Исполнительная</vt:lpstr>
      <vt:lpstr>2_Исполнительная</vt:lpstr>
      <vt:lpstr>Антикоррупционное воспитание в  МБОУ СОШ №3 г.Мамадыш</vt:lpstr>
      <vt:lpstr>Презентация PowerPoint</vt:lpstr>
      <vt:lpstr>Презентация PowerPoint</vt:lpstr>
      <vt:lpstr>Выставка рисунков «Мы против коррупции!».</vt:lpstr>
      <vt:lpstr>Презентация PowerPoint</vt:lpstr>
      <vt:lpstr>Презентация PowerPoint</vt:lpstr>
      <vt:lpstr>Конкурс сочинений учащихся «Нет коррупции!». </vt:lpstr>
      <vt:lpstr>Федеральный закон  №273 «О противодействии коррупции» от 25 декабря 2008г.</vt:lpstr>
      <vt:lpstr>Беседа зав. РОО  Фаизова В.Н. с учащимися по теме: «Скажем коррупции - «Нет!» </vt:lpstr>
      <vt:lpstr>Родительское собрание 23.11.2012</vt:lpstr>
      <vt:lpstr>Деловая игра в 5б классе  «Мы против коррупции»   учитель Фатхутдинова Ф.В </vt:lpstr>
      <vt:lpstr>Презентация PowerPoint</vt:lpstr>
      <vt:lpstr>Акция «Мое Общественное Мнение»  /перед общешкольным родительским собранием 1-10 кл/</vt:lpstr>
      <vt:lpstr>«Коррупция в России и мире» урок в  6 а кл. - учитель Егорова Р.П.</vt:lpstr>
      <vt:lpstr>Презентация PowerPoint</vt:lpstr>
      <vt:lpstr>«Стоп коррупция!» урок в 5а кл, учитель Мубаракова Р.М. </vt:lpstr>
      <vt:lpstr>Урок  «Против коррупции»в 4 кл, учитель  Потапова С.Н.</vt:lpstr>
      <vt:lpstr>«Противодйствие коррупции и антикоррупционная политика» -  7а кл, Чернышева Е.А.</vt:lpstr>
      <vt:lpstr>Урок « Коррупции- бой!»   6а кл- Зинкатова Р.С.</vt:lpstr>
      <vt:lpstr>Презентация PowerPoint</vt:lpstr>
      <vt:lpstr>Урок «Противодействие коррупции» в 10 кл, учитель Ахметова Р.И.</vt:lpstr>
      <vt:lpstr>Урок в 8а кл., Строкина Е.Г.</vt:lpstr>
      <vt:lpstr>Урок во 2 кл, Фазлыева Г.М.</vt:lpstr>
      <vt:lpstr>Урок в 3 кл, Нигматзянова Р.Х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Антикоррупционное воспитание в школе</dc:title>
  <dc:creator>Роза</dc:creator>
  <cp:lastModifiedBy>Роза</cp:lastModifiedBy>
  <cp:revision>31</cp:revision>
  <dcterms:created xsi:type="dcterms:W3CDTF">2013-01-27T18:28:12Z</dcterms:created>
  <dcterms:modified xsi:type="dcterms:W3CDTF">2013-10-20T12:54:01Z</dcterms:modified>
</cp:coreProperties>
</file>